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99" r:id="rId2"/>
    <p:sldId id="701" r:id="rId3"/>
    <p:sldId id="703" r:id="rId4"/>
    <p:sldId id="706" r:id="rId5"/>
    <p:sldId id="707" r:id="rId6"/>
    <p:sldId id="708" r:id="rId7"/>
    <p:sldId id="709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лялютдинова Миляуша Фидаилевна" initials="ЗМФ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0000"/>
    <a:srgbClr val="A50021"/>
    <a:srgbClr val="CCCCFF"/>
    <a:srgbClr val="FF0000"/>
    <a:srgbClr val="CC6600"/>
    <a:srgbClr val="CCFFFF"/>
    <a:srgbClr val="FF3300"/>
    <a:srgbClr val="31579B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6374" autoAdjust="0"/>
  </p:normalViewPr>
  <p:slideViewPr>
    <p:cSldViewPr snapToGrid="0">
      <p:cViewPr varScale="1">
        <p:scale>
          <a:sx n="115" d="100"/>
          <a:sy n="115" d="100"/>
        </p:scale>
        <p:origin x="13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ACB4-BC91-49CC-B661-4D89BCCBCDC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597"/>
            <a:ext cx="5438775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8F6F-AEA1-4FC9-A2CC-6D8D9CF9A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9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9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0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4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5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8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9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2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4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5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2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03910" y="931334"/>
            <a:ext cx="11989536" cy="468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магазин  </a:t>
            </a:r>
            <a:r>
              <a:rPr lang="ru-RU" sz="3200" b="1" dirty="0">
                <a:solidFill>
                  <a:srgbClr val="C00000"/>
                </a:solidFill>
              </a:rPr>
              <a:t>с </a:t>
            </a:r>
            <a:r>
              <a:rPr lang="ru-RU" sz="3200" b="1" dirty="0" err="1">
                <a:solidFill>
                  <a:srgbClr val="C00000"/>
                </a:solidFill>
              </a:rPr>
              <a:t>кад</a:t>
            </a:r>
            <a:r>
              <a:rPr lang="ru-RU" sz="3200" b="1" dirty="0">
                <a:solidFill>
                  <a:srgbClr val="C00000"/>
                </a:solidFill>
              </a:rPr>
              <a:t>. №16:55:010203:690, площадью 156,10 </a:t>
            </a:r>
            <a:r>
              <a:rPr lang="ru-RU" sz="3200" b="1" dirty="0" err="1">
                <a:solidFill>
                  <a:srgbClr val="C00000"/>
                </a:solidFill>
              </a:rPr>
              <a:t>кв.м</a:t>
            </a:r>
            <a:r>
              <a:rPr lang="ru-RU" sz="3200" b="1" dirty="0">
                <a:solidFill>
                  <a:srgbClr val="C00000"/>
                </a:solidFill>
              </a:rPr>
              <a:t>, и земельного участка с </a:t>
            </a:r>
            <a:r>
              <a:rPr lang="ru-RU" sz="3200" b="1" dirty="0" err="1">
                <a:solidFill>
                  <a:srgbClr val="C00000"/>
                </a:solidFill>
              </a:rPr>
              <a:t>кад</a:t>
            </a:r>
            <a:r>
              <a:rPr lang="ru-RU" sz="3200" b="1" dirty="0">
                <a:solidFill>
                  <a:srgbClr val="C00000"/>
                </a:solidFill>
              </a:rPr>
              <a:t>. №16:55:010203:680 площадью 380,00 </a:t>
            </a:r>
            <a:r>
              <a:rPr lang="ru-RU" sz="3200" b="1" dirty="0" err="1">
                <a:solidFill>
                  <a:srgbClr val="C00000"/>
                </a:solidFill>
              </a:rPr>
              <a:t>кв.м</a:t>
            </a:r>
            <a:r>
              <a:rPr lang="ru-RU" sz="3200" b="1" dirty="0">
                <a:solidFill>
                  <a:srgbClr val="C00000"/>
                </a:solidFill>
              </a:rPr>
              <a:t> расположенных по адресу РТ, Бавлинский муниципальный район, </a:t>
            </a:r>
            <a:r>
              <a:rPr lang="ru-RU" sz="3200" b="1" dirty="0" smtClean="0">
                <a:solidFill>
                  <a:srgbClr val="C00000"/>
                </a:solidFill>
              </a:rPr>
              <a:t>г. Бавлы, </a:t>
            </a:r>
            <a:r>
              <a:rPr lang="ru-RU" sz="3200" b="1" dirty="0">
                <a:solidFill>
                  <a:srgbClr val="C00000"/>
                </a:solidFill>
              </a:rPr>
              <a:t>ул.Первомайская,д.76 «в»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7482" y="6096002"/>
            <a:ext cx="11989536" cy="49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 fontAlgn="auto">
                <a:spcAft>
                  <a:spcPts val="0"/>
                </a:spcAft>
                <a:buAutoNum type="arabicPeriod"/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Общая информация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57006" y="2061620"/>
            <a:ext cx="5059374" cy="2554545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 земель: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Земли населенных пунктов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Разрешенный вид использования: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размещения объектов розничной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торговли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земельного участка: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380 кв. м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</a:t>
            </a:r>
            <a:r>
              <a:rPr lang="ru-RU" sz="1600" dirty="0"/>
              <a:t>16:55:010203:680 </a:t>
            </a:r>
            <a:endParaRPr lang="ru-RU" sz="1600" dirty="0" smtClean="0"/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6145967" y="2061620"/>
            <a:ext cx="5652506" cy="2062103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объекта: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РТ, Бавлинский муниципальный район, г. Бавлы, ул.Первомайская,д.76 «в»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площадь: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156,1 кв. м.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16:55:010203:690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5777" y="1661510"/>
            <a:ext cx="314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6664" y="1611915"/>
            <a:ext cx="579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 магазина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Схема расположения объекта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3060" t="16888" r="24011" b="9936"/>
          <a:stretch/>
        </p:blipFill>
        <p:spPr bwMode="auto">
          <a:xfrm>
            <a:off x="778933" y="1593214"/>
            <a:ext cx="10498667" cy="4751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70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03910" y="745068"/>
            <a:ext cx="11989536" cy="4876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Реализация: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в Апастово, 2 складских помещения и проходная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площадью 1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расположенные на 2 земельных участках с </a:t>
            </a: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№№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16:08:020101:441, 16:08:020101:405 общей площадью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6531кв.м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объекта: Республика Татарстан,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Апастовский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с. Апастово ул.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Х.Такташа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ru-RU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7482" y="6096002"/>
            <a:ext cx="11989536" cy="49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ru-RU" sz="1600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 fontAlgn="auto">
                <a:spcAft>
                  <a:spcPts val="0"/>
                </a:spcAft>
                <a:buAutoNum type="arabicPeriod"/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Общая информация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57006" y="2061620"/>
            <a:ext cx="5553096" cy="3539430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 земель: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Земли населенных пунктов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Разрешенный вид использования: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размещения объектов транспорта (размещение производственной базы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земельного участка: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106кв. м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16:08:020101:441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Кадастровая стоимость: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113 733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00 коп.,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Разрешенный вид использования: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иных видов использования, характерных для населенных пунктов (размещение производственной базы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Площадь земельного участка: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425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16:08:020101:405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5777" y="1661510"/>
            <a:ext cx="314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6664" y="1611915"/>
            <a:ext cx="579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Нежилые здания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6076664" y="2061620"/>
          <a:ext cx="5721050" cy="2048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0275"/>
                <a:gridCol w="2940775"/>
              </a:tblGrid>
              <a:tr h="349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Нежилое здание Проходная база  кадастровый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16:08:020101:326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 кв. м.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9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Нежилое здание Склада ликеро-водочных изделий с теплой стоянкой кадастровый № 16:08:020101:147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519,5 кв. м.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96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Нежилое здание склада ликеро-водочных и винных изделий с АБК кадастровый № 16:08:020101:146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728,9 кв. м.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71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Итого общая площадь строений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1 263 </a:t>
                      </a:r>
                      <a:r>
                        <a:rPr lang="ru-RU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Схема расположения объекта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t="10600" r="769" b="5600"/>
          <a:stretch/>
        </p:blipFill>
        <p:spPr bwMode="auto">
          <a:xfrm>
            <a:off x="1080655" y="1147156"/>
            <a:ext cx="10021198" cy="5197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98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Фотографии объекта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1" y="1372204"/>
            <a:ext cx="3066938" cy="224383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24" y="1372204"/>
            <a:ext cx="3058803" cy="224383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22" y="1372204"/>
            <a:ext cx="2924348" cy="224383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1" y="3962613"/>
            <a:ext cx="3066938" cy="2246993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23" y="3962613"/>
            <a:ext cx="3058803" cy="2246993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20" y="3962612"/>
            <a:ext cx="2924350" cy="22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24983</TotalTime>
  <Words>299</Words>
  <Application>Microsoft Office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Ильсия Р. Назипова</dc:creator>
  <cp:lastModifiedBy>DNS</cp:lastModifiedBy>
  <cp:revision>2336</cp:revision>
  <cp:lastPrinted>2019-05-28T16:00:59Z</cp:lastPrinted>
  <dcterms:created xsi:type="dcterms:W3CDTF">2016-12-08T05:53:13Z</dcterms:created>
  <dcterms:modified xsi:type="dcterms:W3CDTF">2022-09-05T06:19:27Z</dcterms:modified>
</cp:coreProperties>
</file>